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144" y="-13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December 15,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South East England Histology EQA scheme Digital Slide usage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Tuesday, August 18, 2015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Thursday, July 23,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41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How do you use the EQA digital slides? (please tick all that appy)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41    Skipped: 0</a:t>
            </a:r>
          </a:p>
        </p:txBody>
      </p:sp>
      <p:pic>
        <p:nvPicPr>
          <p:cNvPr id="4" name="Picture 3" descr="chart8310436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How do you use the EQA digital slides? (please tick all that appy)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41    Skipped: 0</a:t>
            </a:r>
          </a:p>
        </p:txBody>
      </p:sp>
      <p:pic>
        <p:nvPicPr>
          <p:cNvPr id="4" name="Picture 3" descr="table8310436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287</TotalTime>
  <Words>79</Words>
  <Application>Microsoft Office PowerPoint</Application>
  <PresentationFormat>On-screen Show (16:9)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SM-template-20140529</vt:lpstr>
      <vt:lpstr>Data slides</vt:lpstr>
      <vt:lpstr>Response Summary</vt:lpstr>
      <vt:lpstr>PowerPoint Presentation</vt:lpstr>
      <vt:lpstr>41</vt:lpstr>
      <vt:lpstr>Q1: How do you use the EQA digital slides? (please tick all that appy)</vt:lpstr>
      <vt:lpstr>Q1: How do you use the EQA digital slides? (please tick all that appy)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Helen Dasley</cp:lastModifiedBy>
  <cp:revision>41</cp:revision>
  <dcterms:created xsi:type="dcterms:W3CDTF">2014-01-30T23:18:11Z</dcterms:created>
  <dcterms:modified xsi:type="dcterms:W3CDTF">2015-12-15T12:55:20Z</dcterms:modified>
</cp:coreProperties>
</file>