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1"/>
  </p:notesMasterIdLst>
  <p:handoutMasterIdLst>
    <p:handoutMasterId r:id="rId12"/>
  </p:handoutMasterIdLst>
  <p:sldIdLst>
    <p:sldId id="256" r:id="rId4"/>
    <p:sldId id="257" r:id="rId5"/>
    <p:sldId id="258" r:id="rId6"/>
    <p:sldId id="260" r:id="rId7"/>
    <p:sldId id="262" r:id="rId8"/>
    <p:sldId id="264" r:id="rId9"/>
    <p:sldId id="266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210" y="-504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June 16,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t>South East England Histology EQA scheme AGM attendance 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Tuesday, March 15,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Wednesday, February 03, 2016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54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Have you ever attended the Scheme's Annual General Meeting?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54    Skipped: 0</a:t>
            </a:r>
          </a:p>
        </p:txBody>
      </p:sp>
      <p:pic>
        <p:nvPicPr>
          <p:cNvPr id="4" name="Picture 3" descr="chart90862668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760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If you have attended, was it beneficial to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24    Skipped: 30</a:t>
            </a:r>
          </a:p>
        </p:txBody>
      </p:sp>
      <p:pic>
        <p:nvPicPr>
          <p:cNvPr id="4" name="Picture 3" descr="chart90867072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If you have never attended the AGM, please indicate why (tick all that apply)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31    Skipped: 23</a:t>
            </a:r>
          </a:p>
        </p:txBody>
      </p:sp>
      <p:pic>
        <p:nvPicPr>
          <p:cNvPr id="4" name="Picture 3" descr="chart90862538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Do you have the facilities to participate in any of the following?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52    Skipped: 2</a:t>
            </a:r>
          </a:p>
        </p:txBody>
      </p:sp>
      <p:pic>
        <p:nvPicPr>
          <p:cNvPr id="4" name="Picture 3" descr="chart9086754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96" y="868417"/>
            <a:ext cx="5388428" cy="37984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What else would facilitate your attendance at future AGMs?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41    Skipped: 13</a:t>
            </a:r>
          </a:p>
        </p:txBody>
      </p:sp>
      <p:pic>
        <p:nvPicPr>
          <p:cNvPr id="4" name="Picture 3" descr="chart90862968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289</TotalTime>
  <Words>132</Words>
  <Application>Microsoft Office PowerPoint</Application>
  <PresentationFormat>On-screen Show (16:9)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SM-template-20140529</vt:lpstr>
      <vt:lpstr>Data slides</vt:lpstr>
      <vt:lpstr>Response Summary</vt:lpstr>
      <vt:lpstr>PowerPoint Presentation</vt:lpstr>
      <vt:lpstr>54</vt:lpstr>
      <vt:lpstr>Q1: Have you ever attended the Scheme's Annual General Meeting?</vt:lpstr>
      <vt:lpstr>Q2: If you have attended, was it beneficial to you?</vt:lpstr>
      <vt:lpstr>Q3: If you have never attended the AGM, please indicate why (tick all that apply)</vt:lpstr>
      <vt:lpstr>Q4: Do you have the facilities to participate in any of the following?</vt:lpstr>
      <vt:lpstr>Q5: What else would facilitate your attendance at future AGMs?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JGolding</cp:lastModifiedBy>
  <cp:revision>43</cp:revision>
  <dcterms:created xsi:type="dcterms:W3CDTF">2014-01-30T23:18:11Z</dcterms:created>
  <dcterms:modified xsi:type="dcterms:W3CDTF">2016-06-16T10:59:17Z</dcterms:modified>
</cp:coreProperties>
</file>